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0D91BB-71A6-478B-8052-AF74A1288C46}" v="7" dt="2022-09-30T01:39:02.852"/>
    <p1510:client id="{3E47FA52-B58F-A775-BC83-EE295EC8495F}" v="87" dt="2022-09-30T00:49:11.524"/>
    <p1510:client id="{48D001B3-A628-CDE9-F1B8-9AEAAF6A4327}" v="3" dt="2022-09-29T08:44:57.715"/>
    <p1510:client id="{C201AE29-5EC7-3DE1-CB3B-7BCCE903478B}" v="525" dt="2022-09-30T00:45:19.156"/>
    <p1510:client id="{DA056A88-C224-6104-C98D-378A584C6898}" v="248" dt="2022-09-29T07:29:33.4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jpeg>
</file>

<file path=ppt/media/image3.png>
</file>

<file path=ppt/media/image4.png>
</file>

<file path=ppt/media/image5.png>
</file>

<file path=ppt/media/image6.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A2242-F35D-4F7C-8DBD-6FCA37A77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B409616A-839B-42E0-AAC0-1CED79134F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54100553-1B92-47E6-8102-0AE50B9BC706}"/>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5" name="Footer Placeholder 4">
            <a:extLst>
              <a:ext uri="{FF2B5EF4-FFF2-40B4-BE49-F238E27FC236}">
                <a16:creationId xmlns:a16="http://schemas.microsoft.com/office/drawing/2014/main" id="{5DDEF21E-5D48-482B-A375-214A58591D2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203872D-4ED7-4346-8B2A-85212682446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269453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C21A-7534-424A-B33D-C3B633DFB3C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4FE6DC32-CE4E-4588-862D-7754A2C7EF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C0B444-9AF0-4C53-8472-2B66C2B40806}"/>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5" name="Footer Placeholder 4">
            <a:extLst>
              <a:ext uri="{FF2B5EF4-FFF2-40B4-BE49-F238E27FC236}">
                <a16:creationId xmlns:a16="http://schemas.microsoft.com/office/drawing/2014/main" id="{3AA28D53-B8F0-40EB-8954-2F5FFFE7328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2FD2EB4-C232-4168-8EB3-2A0E373433B9}"/>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802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16B8EB-B9C8-4178-8C9F-72A4258653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32EC6F6-DDE7-4F58-93C7-26738AAC67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672A894-9CB0-4E07-8D3D-4508E1EC9701}"/>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5" name="Footer Placeholder 4">
            <a:extLst>
              <a:ext uri="{FF2B5EF4-FFF2-40B4-BE49-F238E27FC236}">
                <a16:creationId xmlns:a16="http://schemas.microsoft.com/office/drawing/2014/main" id="{14F05D77-27E0-416E-BD58-11CE0424E96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9656CC6-616F-4C42-BE9B-A05CF488628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53937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F494-784B-4BCA-AFFA-93BE666DB65B}"/>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EF5B82E7-03B1-4F32-ADF2-D374A8C38A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FA979F4-396F-4341-A397-95CC1BD47AA9}"/>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5" name="Footer Placeholder 4">
            <a:extLst>
              <a:ext uri="{FF2B5EF4-FFF2-40B4-BE49-F238E27FC236}">
                <a16:creationId xmlns:a16="http://schemas.microsoft.com/office/drawing/2014/main" id="{FB38B8BB-E520-458B-A9F3-6C741AFB780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A9BA5BDA-6B80-4B9A-8472-219291E513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283409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DDB49-7B17-462D-B9DB-236466877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2EBCC04A-91A5-48EA-8E49-11CB99594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41EFB6-6658-46E7-A0D8-B20E0821DC62}"/>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5" name="Footer Placeholder 4">
            <a:extLst>
              <a:ext uri="{FF2B5EF4-FFF2-40B4-BE49-F238E27FC236}">
                <a16:creationId xmlns:a16="http://schemas.microsoft.com/office/drawing/2014/main" id="{36141D3B-5275-4DE8-9501-5C17F4D150A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CBBFE-F481-4B28-B718-5BE808D806B8}"/>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398174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F05A-9D60-41AA-A8BD-730918899C09}"/>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4E7EEE36-1F30-4DBD-931F-AD20952B0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46679271-93AE-48B6-A2FA-87B66F5F38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BE2718D6-31B7-410A-874D-DBA33C1CC751}"/>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6" name="Footer Placeholder 5">
            <a:extLst>
              <a:ext uri="{FF2B5EF4-FFF2-40B4-BE49-F238E27FC236}">
                <a16:creationId xmlns:a16="http://schemas.microsoft.com/office/drawing/2014/main" id="{C54DA5E2-8E7A-4BC5-BE3D-CF00ABA9802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D3512C56-7481-4619-9563-124ACE3AA84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4252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64F9-D5AA-4DEC-93C7-4E56E83E3CA1}"/>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FD1B3659-B809-4BE2-9E08-DE9B65515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7E8D94-B0B5-42EF-8436-64361211AA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D8A48A1-5264-4473-AC5D-41E83A325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7A077D-7C21-443F-959A-F58BCF320A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6A95116C-B8C7-4C40-95E2-94757D4D7F45}"/>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8" name="Footer Placeholder 7">
            <a:extLst>
              <a:ext uri="{FF2B5EF4-FFF2-40B4-BE49-F238E27FC236}">
                <a16:creationId xmlns:a16="http://schemas.microsoft.com/office/drawing/2014/main" id="{8DF97F04-D80E-4334-96DC-666BE5F3BDD5}"/>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0DF69B89-13ED-4321-9AFD-5299A9A5229D}"/>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1401663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CD24-725F-4333-98F0-AB785AE3B2F0}"/>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B6F45B69-056D-442C-A2BD-7B4A92BA5F58}"/>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4" name="Footer Placeholder 3">
            <a:extLst>
              <a:ext uri="{FF2B5EF4-FFF2-40B4-BE49-F238E27FC236}">
                <a16:creationId xmlns:a16="http://schemas.microsoft.com/office/drawing/2014/main" id="{A134E27D-1BE3-46FA-86A0-E21D02EFCA41}"/>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9C98857F-F245-4BC8-BC12-B0546EE0E902}"/>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2176249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971E84-24FE-4C73-A6F5-05FF0F0A58CF}"/>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3" name="Footer Placeholder 2">
            <a:extLst>
              <a:ext uri="{FF2B5EF4-FFF2-40B4-BE49-F238E27FC236}">
                <a16:creationId xmlns:a16="http://schemas.microsoft.com/office/drawing/2014/main" id="{B759B4E1-F075-4418-BD07-08D88294AD3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7DA74866-C461-4919-AC79-319F245AF444}"/>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872467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8D44-5823-4FE2-9485-E3C5D9B691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B8DB351-2E85-4B72-BA91-7D047F8350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F03989A6-37A1-4BD8-8196-FF00001143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3062-69B8-46D5-A6DB-AA9779FE832B}"/>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6" name="Footer Placeholder 5">
            <a:extLst>
              <a:ext uri="{FF2B5EF4-FFF2-40B4-BE49-F238E27FC236}">
                <a16:creationId xmlns:a16="http://schemas.microsoft.com/office/drawing/2014/main" id="{033B550D-C588-46FC-9FA0-AF2F7E85AA82}"/>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FA4AE673-5515-4A94-993E-BAEF53F9EB13}"/>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378898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43004-93D6-4B54-8148-75A4CA772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9D18ABB7-83C4-44C9-A5C9-CDD54C11A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6C6CCF3-DFBE-4DE3-8B15-9B546E6A9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A25FD-22AE-42BB-A41F-74E8114FC6E6}"/>
              </a:ext>
            </a:extLst>
          </p:cNvPr>
          <p:cNvSpPr>
            <a:spLocks noGrp="1"/>
          </p:cNvSpPr>
          <p:nvPr>
            <p:ph type="dt" sz="half" idx="10"/>
          </p:nvPr>
        </p:nvSpPr>
        <p:spPr/>
        <p:txBody>
          <a:bodyPr/>
          <a:lstStyle/>
          <a:p>
            <a:fld id="{4269AC8F-9529-4EFA-9920-22D20E603AC5}" type="datetimeFigureOut">
              <a:rPr lang="en-NZ" smtClean="0"/>
              <a:t>30/09/2022</a:t>
            </a:fld>
            <a:endParaRPr lang="en-NZ"/>
          </a:p>
        </p:txBody>
      </p:sp>
      <p:sp>
        <p:nvSpPr>
          <p:cNvPr id="6" name="Footer Placeholder 5">
            <a:extLst>
              <a:ext uri="{FF2B5EF4-FFF2-40B4-BE49-F238E27FC236}">
                <a16:creationId xmlns:a16="http://schemas.microsoft.com/office/drawing/2014/main" id="{413B3915-4C80-4358-92EF-8CE3A677313E}"/>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2E678A2-830B-40F6-A3EB-86D66FCF5A1B}"/>
              </a:ext>
            </a:extLst>
          </p:cNvPr>
          <p:cNvSpPr>
            <a:spLocks noGrp="1"/>
          </p:cNvSpPr>
          <p:nvPr>
            <p:ph type="sldNum" sz="quarter" idx="12"/>
          </p:nvPr>
        </p:nvSpPr>
        <p:spPr/>
        <p:txBody>
          <a:bodyPr/>
          <a:lstStyle/>
          <a:p>
            <a:fld id="{24433F4D-E2F6-4767-8531-9CA09A2EE0A1}" type="slidenum">
              <a:rPr lang="en-NZ" smtClean="0"/>
              <a:t>‹#›</a:t>
            </a:fld>
            <a:endParaRPr lang="en-NZ"/>
          </a:p>
        </p:txBody>
      </p:sp>
    </p:spTree>
    <p:extLst>
      <p:ext uri="{BB962C8B-B14F-4D97-AF65-F5344CB8AC3E}">
        <p14:creationId xmlns:p14="http://schemas.microsoft.com/office/powerpoint/2010/main" val="77338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837F5F-8CC8-4808-BB16-5539B1C2B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9073F02B-AB90-4B99-8952-5848A536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95D21F7-9B7E-446A-91DB-A1632B60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9AC8F-9529-4EFA-9920-22D20E603AC5}" type="datetimeFigureOut">
              <a:rPr lang="en-NZ" smtClean="0"/>
              <a:t>30/09/2022</a:t>
            </a:fld>
            <a:endParaRPr lang="en-NZ"/>
          </a:p>
        </p:txBody>
      </p:sp>
      <p:sp>
        <p:nvSpPr>
          <p:cNvPr id="5" name="Footer Placeholder 4">
            <a:extLst>
              <a:ext uri="{FF2B5EF4-FFF2-40B4-BE49-F238E27FC236}">
                <a16:creationId xmlns:a16="http://schemas.microsoft.com/office/drawing/2014/main" id="{367608CA-77AE-405B-B2DC-85B916E5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57778791-3C53-4D40-9D74-9D8DBC28C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33F4D-E2F6-4767-8531-9CA09A2EE0A1}" type="slidenum">
              <a:rPr lang="en-NZ" smtClean="0"/>
              <a:t>‹#›</a:t>
            </a:fld>
            <a:endParaRPr lang="en-NZ"/>
          </a:p>
        </p:txBody>
      </p:sp>
    </p:spTree>
    <p:extLst>
      <p:ext uri="{BB962C8B-B14F-4D97-AF65-F5344CB8AC3E}">
        <p14:creationId xmlns:p14="http://schemas.microsoft.com/office/powerpoint/2010/main" val="2362421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A83700-36C5-4BE9-848F-F584567F8B09}"/>
              </a:ext>
            </a:extLst>
          </p:cNvPr>
          <p:cNvGraphicFramePr>
            <a:graphicFrameLocks noGrp="1"/>
          </p:cNvGraphicFramePr>
          <p:nvPr>
            <p:extLst>
              <p:ext uri="{D42A27DB-BD31-4B8C-83A1-F6EECF244321}">
                <p14:modId xmlns:p14="http://schemas.microsoft.com/office/powerpoint/2010/main" val="2210529799"/>
              </p:ext>
            </p:extLst>
          </p:nvPr>
        </p:nvGraphicFramePr>
        <p:xfrm>
          <a:off x="2032000" y="638848"/>
          <a:ext cx="8128000" cy="829248"/>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490185129"/>
                    </a:ext>
                  </a:extLst>
                </a:gridCol>
                <a:gridCol w="6096000">
                  <a:extLst>
                    <a:ext uri="{9D8B030D-6E8A-4147-A177-3AD203B41FA5}">
                      <a16:colId xmlns:a16="http://schemas.microsoft.com/office/drawing/2014/main" val="1577239435"/>
                    </a:ext>
                  </a:extLst>
                </a:gridCol>
              </a:tblGrid>
              <a:tr h="414624">
                <a:tc>
                  <a:txBody>
                    <a:bodyPr/>
                    <a:lstStyle/>
                    <a:p>
                      <a:r>
                        <a:rPr lang="en-NZ"/>
                        <a:t>Name</a:t>
                      </a:r>
                    </a:p>
                  </a:txBody>
                  <a:tcPr/>
                </a:tc>
                <a:tc>
                  <a:txBody>
                    <a:bodyPr/>
                    <a:lstStyle/>
                    <a:p>
                      <a:r>
                        <a:rPr lang="en-NZ"/>
                        <a:t>Cameron</a:t>
                      </a:r>
                    </a:p>
                  </a:txBody>
                  <a:tcPr/>
                </a:tc>
                <a:extLst>
                  <a:ext uri="{0D108BD9-81ED-4DB2-BD59-A6C34878D82A}">
                    <a16:rowId xmlns:a16="http://schemas.microsoft.com/office/drawing/2014/main" val="1310706735"/>
                  </a:ext>
                </a:extLst>
              </a:tr>
              <a:tr h="414624">
                <a:tc>
                  <a:txBody>
                    <a:bodyPr/>
                    <a:lstStyle/>
                    <a:p>
                      <a:r>
                        <a:rPr lang="en-NZ"/>
                        <a:t>Git Hash</a:t>
                      </a:r>
                    </a:p>
                  </a:txBody>
                  <a:tcPr/>
                </a:tc>
                <a:tc>
                  <a:txBody>
                    <a:bodyPr/>
                    <a:lstStyle/>
                    <a:p>
                      <a:pPr lvl="0">
                        <a:buNone/>
                      </a:pPr>
                      <a:r>
                        <a:rPr lang="en-NZ" sz="1800" b="0" i="0" u="none" strike="noStrike" kern="1200" noProof="0">
                          <a:effectLst/>
                        </a:rPr>
                        <a:t>0df3249a3ba0853b8c291e061eccfbd9fc56a0b3</a:t>
                      </a:r>
                      <a:endParaRPr lang="en-US"/>
                    </a:p>
                  </a:txBody>
                  <a:tcPr/>
                </a:tc>
                <a:extLst>
                  <a:ext uri="{0D108BD9-81ED-4DB2-BD59-A6C34878D82A}">
                    <a16:rowId xmlns:a16="http://schemas.microsoft.com/office/drawing/2014/main" val="3474878437"/>
                  </a:ext>
                </a:extLst>
              </a:tr>
            </a:tbl>
          </a:graphicData>
        </a:graphic>
      </p:graphicFrame>
      <p:graphicFrame>
        <p:nvGraphicFramePr>
          <p:cNvPr id="5" name="Table 5">
            <a:extLst>
              <a:ext uri="{FF2B5EF4-FFF2-40B4-BE49-F238E27FC236}">
                <a16:creationId xmlns:a16="http://schemas.microsoft.com/office/drawing/2014/main" id="{79E6BD60-C902-4B16-9125-9B6E6367D616}"/>
              </a:ext>
            </a:extLst>
          </p:cNvPr>
          <p:cNvGraphicFramePr>
            <a:graphicFrameLocks noGrp="1"/>
          </p:cNvGraphicFramePr>
          <p:nvPr>
            <p:extLst>
              <p:ext uri="{D42A27DB-BD31-4B8C-83A1-F6EECF244321}">
                <p14:modId xmlns:p14="http://schemas.microsoft.com/office/powerpoint/2010/main" val="2941791117"/>
              </p:ext>
            </p:extLst>
          </p:nvPr>
        </p:nvGraphicFramePr>
        <p:xfrm>
          <a:off x="2032000" y="1461346"/>
          <a:ext cx="8128000" cy="751840"/>
        </p:xfrm>
        <a:graphic>
          <a:graphicData uri="http://schemas.openxmlformats.org/drawingml/2006/table">
            <a:tbl>
              <a:tblPr firstRow="1" bandRow="1">
                <a:tableStyleId>{073A0DAA-6AF3-43AB-8588-CEC1D06C72B9}</a:tableStyleId>
              </a:tblPr>
              <a:tblGrid>
                <a:gridCol w="2032000">
                  <a:extLst>
                    <a:ext uri="{9D8B030D-6E8A-4147-A177-3AD203B41FA5}">
                      <a16:colId xmlns:a16="http://schemas.microsoft.com/office/drawing/2014/main" val="2274210071"/>
                    </a:ext>
                  </a:extLst>
                </a:gridCol>
                <a:gridCol w="2032000">
                  <a:extLst>
                    <a:ext uri="{9D8B030D-6E8A-4147-A177-3AD203B41FA5}">
                      <a16:colId xmlns:a16="http://schemas.microsoft.com/office/drawing/2014/main" val="1671360655"/>
                    </a:ext>
                  </a:extLst>
                </a:gridCol>
                <a:gridCol w="2032000">
                  <a:extLst>
                    <a:ext uri="{9D8B030D-6E8A-4147-A177-3AD203B41FA5}">
                      <a16:colId xmlns:a16="http://schemas.microsoft.com/office/drawing/2014/main" val="3709219702"/>
                    </a:ext>
                  </a:extLst>
                </a:gridCol>
                <a:gridCol w="2032000">
                  <a:extLst>
                    <a:ext uri="{9D8B030D-6E8A-4147-A177-3AD203B41FA5}">
                      <a16:colId xmlns:a16="http://schemas.microsoft.com/office/drawing/2014/main" val="173580630"/>
                    </a:ext>
                  </a:extLst>
                </a:gridCol>
              </a:tblGrid>
              <a:tr h="381000">
                <a:tc>
                  <a:txBody>
                    <a:bodyPr/>
                    <a:lstStyle/>
                    <a:p>
                      <a:r>
                        <a:rPr lang="en-NZ"/>
                        <a:t>Sprint number</a:t>
                      </a:r>
                    </a:p>
                  </a:txBody>
                  <a:tcPr/>
                </a:tc>
                <a:tc>
                  <a:txBody>
                    <a:bodyPr/>
                    <a:lstStyle/>
                    <a:p>
                      <a:r>
                        <a:rPr lang="en-NZ"/>
                        <a:t>Start date</a:t>
                      </a:r>
                    </a:p>
                  </a:txBody>
                  <a:tcPr/>
                </a:tc>
                <a:tc>
                  <a:txBody>
                    <a:bodyPr/>
                    <a:lstStyle/>
                    <a:p>
                      <a:r>
                        <a:rPr lang="en-NZ"/>
                        <a:t>end date</a:t>
                      </a:r>
                    </a:p>
                  </a:txBody>
                  <a:tcPr/>
                </a:tc>
                <a:tc>
                  <a:txBody>
                    <a:bodyPr/>
                    <a:lstStyle/>
                    <a:p>
                      <a:r>
                        <a:rPr lang="en-NZ"/>
                        <a:t>Work hard rating</a:t>
                      </a:r>
                    </a:p>
                  </a:txBody>
                  <a:tcPr/>
                </a:tc>
                <a:extLst>
                  <a:ext uri="{0D108BD9-81ED-4DB2-BD59-A6C34878D82A}">
                    <a16:rowId xmlns:a16="http://schemas.microsoft.com/office/drawing/2014/main" val="2015294378"/>
                  </a:ext>
                </a:extLst>
              </a:tr>
              <a:tr h="370840">
                <a:tc>
                  <a:txBody>
                    <a:bodyPr/>
                    <a:lstStyle/>
                    <a:p>
                      <a:r>
                        <a:rPr lang="en-NZ"/>
                        <a:t>3</a:t>
                      </a:r>
                    </a:p>
                  </a:txBody>
                  <a:tcPr/>
                </a:tc>
                <a:tc>
                  <a:txBody>
                    <a:bodyPr/>
                    <a:lstStyle/>
                    <a:p>
                      <a:r>
                        <a:rPr lang="en-NZ"/>
                        <a:t>2/5/22</a:t>
                      </a:r>
                    </a:p>
                  </a:txBody>
                  <a:tcPr/>
                </a:tc>
                <a:tc>
                  <a:txBody>
                    <a:bodyPr/>
                    <a:lstStyle/>
                    <a:p>
                      <a:r>
                        <a:rPr lang="en-NZ"/>
                        <a:t>27/5/22</a:t>
                      </a:r>
                    </a:p>
                  </a:txBody>
                  <a:tcPr/>
                </a:tc>
                <a:tc>
                  <a:txBody>
                    <a:bodyPr/>
                    <a:lstStyle/>
                    <a:p>
                      <a:r>
                        <a:rPr lang="en-NZ"/>
                        <a:t>2/5</a:t>
                      </a:r>
                    </a:p>
                  </a:txBody>
                  <a:tcPr/>
                </a:tc>
                <a:extLst>
                  <a:ext uri="{0D108BD9-81ED-4DB2-BD59-A6C34878D82A}">
                    <a16:rowId xmlns:a16="http://schemas.microsoft.com/office/drawing/2014/main" val="948034982"/>
                  </a:ext>
                </a:extLst>
              </a:tr>
            </a:tbl>
          </a:graphicData>
        </a:graphic>
      </p:graphicFrame>
    </p:spTree>
    <p:extLst>
      <p:ext uri="{BB962C8B-B14F-4D97-AF65-F5344CB8AC3E}">
        <p14:creationId xmlns:p14="http://schemas.microsoft.com/office/powerpoint/2010/main" val="1226710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8EFD0-A22C-44BB-816F-B4A5B6CF998D}"/>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end of the sprint</a:t>
            </a:r>
            <a:endParaRPr lang="en-NZ"/>
          </a:p>
        </p:txBody>
      </p:sp>
      <p:pic>
        <p:nvPicPr>
          <p:cNvPr id="4" name="Picture 4">
            <a:extLst>
              <a:ext uri="{FF2B5EF4-FFF2-40B4-BE49-F238E27FC236}">
                <a16:creationId xmlns:a16="http://schemas.microsoft.com/office/drawing/2014/main" id="{B5AC0D97-8FAC-F647-8F6F-5F566C7A5AAB}"/>
              </a:ext>
            </a:extLst>
          </p:cNvPr>
          <p:cNvPicPr>
            <a:picLocks noGrp="1" noChangeAspect="1"/>
          </p:cNvPicPr>
          <p:nvPr>
            <p:ph idx="1"/>
          </p:nvPr>
        </p:nvPicPr>
        <p:blipFill>
          <a:blip r:embed="rId2"/>
          <a:stretch>
            <a:fillRect/>
          </a:stretch>
        </p:blipFill>
        <p:spPr>
          <a:xfrm>
            <a:off x="2484389" y="1825625"/>
            <a:ext cx="7223221" cy="4351338"/>
          </a:xfrm>
        </p:spPr>
      </p:pic>
    </p:spTree>
    <p:extLst>
      <p:ext uri="{BB962C8B-B14F-4D97-AF65-F5344CB8AC3E}">
        <p14:creationId xmlns:p14="http://schemas.microsoft.com/office/powerpoint/2010/main" val="1068816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E6D5-FB57-4631-A4B6-1475F057D91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Video of the game at the end of the sprint</a:t>
            </a:r>
            <a:endParaRPr lang="en-NZ"/>
          </a:p>
        </p:txBody>
      </p:sp>
      <p:pic>
        <p:nvPicPr>
          <p:cNvPr id="3" name="Screen Recording 3">
            <a:hlinkClick r:id="" action="ppaction://media"/>
            <a:extLst>
              <a:ext uri="{FF2B5EF4-FFF2-40B4-BE49-F238E27FC236}">
                <a16:creationId xmlns:a16="http://schemas.microsoft.com/office/drawing/2014/main" id="{359BBD0D-EDA0-884E-AB63-613D4D77956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8144" y="1825625"/>
            <a:ext cx="7735712" cy="4351338"/>
          </a:xfrm>
        </p:spPr>
      </p:pic>
    </p:spTree>
    <p:extLst>
      <p:ext uri="{BB962C8B-B14F-4D97-AF65-F5344CB8AC3E}">
        <p14:creationId xmlns:p14="http://schemas.microsoft.com/office/powerpoint/2010/main" val="1259790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43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51F5-131B-4C04-BF30-58B2DF38269B}"/>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Notes for next time, future improvements</a:t>
            </a:r>
            <a:endParaRPr lang="en-NZ"/>
          </a:p>
        </p:txBody>
      </p:sp>
      <p:sp>
        <p:nvSpPr>
          <p:cNvPr id="3" name="Content Placeholder 2">
            <a:extLst>
              <a:ext uri="{FF2B5EF4-FFF2-40B4-BE49-F238E27FC236}">
                <a16:creationId xmlns:a16="http://schemas.microsoft.com/office/drawing/2014/main" id="{DE4D5E68-2AC4-4DF3-A7C1-BDAE009BC401}"/>
              </a:ext>
            </a:extLst>
          </p:cNvPr>
          <p:cNvSpPr>
            <a:spLocks noGrp="1"/>
          </p:cNvSpPr>
          <p:nvPr>
            <p:ph idx="1"/>
          </p:nvPr>
        </p:nvSpPr>
        <p:spPr/>
        <p:txBody>
          <a:bodyPr vert="horz" lIns="91440" tIns="45720" rIns="91440" bIns="45720" rtlCol="0" anchor="t">
            <a:normAutofit/>
          </a:bodyPr>
          <a:lstStyle/>
          <a:p>
            <a:r>
              <a:rPr lang="en-NZ">
                <a:cs typeface="Calibri"/>
              </a:rPr>
              <a:t>I want to have the ai to work with multiple enemies with a </a:t>
            </a:r>
            <a:r>
              <a:rPr lang="en-NZ" err="1">
                <a:cs typeface="Calibri"/>
              </a:rPr>
              <a:t>pymunk</a:t>
            </a:r>
            <a:r>
              <a:rPr lang="en-NZ">
                <a:cs typeface="Calibri"/>
              </a:rPr>
              <a:t> physics engine so that </a:t>
            </a:r>
            <a:r>
              <a:rPr lang="en-NZ" err="1">
                <a:cs typeface="Calibri"/>
              </a:rPr>
              <a:t>i</a:t>
            </a:r>
            <a:r>
              <a:rPr lang="en-NZ">
                <a:cs typeface="Calibri"/>
              </a:rPr>
              <a:t> can implement in game</a:t>
            </a:r>
          </a:p>
          <a:p>
            <a:r>
              <a:rPr lang="en-NZ">
                <a:cs typeface="Calibri"/>
              </a:rPr>
              <a:t>I would like to start implementation next sprint but </a:t>
            </a:r>
            <a:r>
              <a:rPr lang="en-NZ" err="1">
                <a:cs typeface="Calibri"/>
              </a:rPr>
              <a:t>i</a:t>
            </a:r>
            <a:r>
              <a:rPr lang="en-NZ">
                <a:cs typeface="Calibri"/>
              </a:rPr>
              <a:t> will probably need to speed up my progress or not run into many problems</a:t>
            </a:r>
          </a:p>
        </p:txBody>
      </p:sp>
    </p:spTree>
    <p:extLst>
      <p:ext uri="{BB962C8B-B14F-4D97-AF65-F5344CB8AC3E}">
        <p14:creationId xmlns:p14="http://schemas.microsoft.com/office/powerpoint/2010/main" val="64101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3D462-F355-46A6-8EAD-228D99791BB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start of the sprint</a:t>
            </a:r>
            <a:endParaRPr lang="en-NZ"/>
          </a:p>
        </p:txBody>
      </p:sp>
      <p:pic>
        <p:nvPicPr>
          <p:cNvPr id="5" name="Content Placeholder 4">
            <a:extLst>
              <a:ext uri="{FF2B5EF4-FFF2-40B4-BE49-F238E27FC236}">
                <a16:creationId xmlns:a16="http://schemas.microsoft.com/office/drawing/2014/main" id="{32F023A1-8F37-D332-B3F8-5EDA41509348}"/>
              </a:ext>
            </a:extLst>
          </p:cNvPr>
          <p:cNvPicPr>
            <a:picLocks noGrp="1" noChangeAspect="1"/>
          </p:cNvPicPr>
          <p:nvPr>
            <p:ph idx="1"/>
          </p:nvPr>
        </p:nvPicPr>
        <p:blipFill>
          <a:blip r:embed="rId2"/>
          <a:stretch>
            <a:fillRect/>
          </a:stretch>
        </p:blipFill>
        <p:spPr>
          <a:xfrm>
            <a:off x="2002793" y="1825625"/>
            <a:ext cx="8186414" cy="4351338"/>
          </a:xfrm>
        </p:spPr>
      </p:pic>
    </p:spTree>
    <p:extLst>
      <p:ext uri="{BB962C8B-B14F-4D97-AF65-F5344CB8AC3E}">
        <p14:creationId xmlns:p14="http://schemas.microsoft.com/office/powerpoint/2010/main" val="301513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FD314-A58C-47E6-A5B0-EB702F271079}"/>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Screenshot of the game at the start of the sprint</a:t>
            </a:r>
            <a:endParaRPr lang="en-NZ"/>
          </a:p>
        </p:txBody>
      </p:sp>
      <p:pic>
        <p:nvPicPr>
          <p:cNvPr id="4" name="Picture 4" descr="A picture containing text&#10;&#10;Description automatically generated">
            <a:extLst>
              <a:ext uri="{FF2B5EF4-FFF2-40B4-BE49-F238E27FC236}">
                <a16:creationId xmlns:a16="http://schemas.microsoft.com/office/drawing/2014/main" id="{8B3EE3B6-EF4B-11F1-E2D9-AE91353540EE}"/>
              </a:ext>
            </a:extLst>
          </p:cNvPr>
          <p:cNvPicPr>
            <a:picLocks noGrp="1" noChangeAspect="1"/>
          </p:cNvPicPr>
          <p:nvPr>
            <p:ph idx="1"/>
          </p:nvPr>
        </p:nvPicPr>
        <p:blipFill>
          <a:blip r:embed="rId2"/>
          <a:stretch>
            <a:fillRect/>
          </a:stretch>
        </p:blipFill>
        <p:spPr>
          <a:xfrm>
            <a:off x="1920425" y="1825625"/>
            <a:ext cx="8351149" cy="4351338"/>
          </a:xfrm>
        </p:spPr>
      </p:pic>
    </p:spTree>
    <p:extLst>
      <p:ext uri="{BB962C8B-B14F-4D97-AF65-F5344CB8AC3E}">
        <p14:creationId xmlns:p14="http://schemas.microsoft.com/office/powerpoint/2010/main" val="522672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0260-A3EE-4413-B72C-08823F336014}"/>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Sprint Reflection and summary</a:t>
            </a:r>
            <a:endParaRPr lang="en-NZ"/>
          </a:p>
        </p:txBody>
      </p:sp>
      <p:sp>
        <p:nvSpPr>
          <p:cNvPr id="3" name="Content Placeholder 2">
            <a:extLst>
              <a:ext uri="{FF2B5EF4-FFF2-40B4-BE49-F238E27FC236}">
                <a16:creationId xmlns:a16="http://schemas.microsoft.com/office/drawing/2014/main" id="{395C5A98-C029-4C48-8F5A-1A66E3DC4596}"/>
              </a:ext>
            </a:extLst>
          </p:cNvPr>
          <p:cNvSpPr>
            <a:spLocks noGrp="1"/>
          </p:cNvSpPr>
          <p:nvPr>
            <p:ph idx="1"/>
          </p:nvPr>
        </p:nvSpPr>
        <p:spPr/>
        <p:txBody>
          <a:bodyPr vert="horz" lIns="91440" tIns="45720" rIns="91440" bIns="45720" rtlCol="0" anchor="t">
            <a:normAutofit/>
          </a:bodyPr>
          <a:lstStyle/>
          <a:p>
            <a:r>
              <a:rPr lang="en-NZ" dirty="0">
                <a:cs typeface="Calibri"/>
              </a:rPr>
              <a:t>Sprint 3 was extended to 4 weeks due to a lack of completed work so we didn't have much work to show for the first 2 weeks</a:t>
            </a:r>
          </a:p>
          <a:p>
            <a:r>
              <a:rPr lang="en-NZ" dirty="0">
                <a:cs typeface="Calibri"/>
              </a:rPr>
              <a:t>I designed 5 sprites to replace the test meteors which were fuzzy due to how </a:t>
            </a:r>
            <a:r>
              <a:rPr lang="en-NZ" dirty="0" err="1">
                <a:cs typeface="Calibri"/>
              </a:rPr>
              <a:t>i</a:t>
            </a:r>
            <a:r>
              <a:rPr lang="en-NZ" dirty="0">
                <a:cs typeface="Calibri"/>
              </a:rPr>
              <a:t> scaled the sprites</a:t>
            </a:r>
          </a:p>
          <a:p>
            <a:r>
              <a:rPr lang="en-NZ" dirty="0">
                <a:cs typeface="Calibri"/>
              </a:rPr>
              <a:t>I created an extra file to test the steering AI which were very successful but it still needs a lot of work to be implemented like </a:t>
            </a:r>
            <a:r>
              <a:rPr lang="en-NZ" dirty="0" err="1">
                <a:cs typeface="Calibri"/>
              </a:rPr>
              <a:t>i</a:t>
            </a:r>
            <a:r>
              <a:rPr lang="en-NZ" dirty="0">
                <a:cs typeface="Calibri"/>
              </a:rPr>
              <a:t> need to learn how it interacts with the physics engine and to get multiple steering AI's working</a:t>
            </a:r>
          </a:p>
          <a:p>
            <a:r>
              <a:rPr lang="en-NZ" dirty="0">
                <a:cs typeface="Calibri"/>
              </a:rPr>
              <a:t>I finished the spawning of enemies so that they spawn off the screen at random locations</a:t>
            </a:r>
          </a:p>
          <a:p>
            <a:endParaRPr lang="en-NZ">
              <a:cs typeface="Calibri"/>
            </a:endParaRPr>
          </a:p>
        </p:txBody>
      </p:sp>
    </p:spTree>
    <p:extLst>
      <p:ext uri="{BB962C8B-B14F-4D97-AF65-F5344CB8AC3E}">
        <p14:creationId xmlns:p14="http://schemas.microsoft.com/office/powerpoint/2010/main" val="64465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348B1-6C44-4E41-B334-FD04552ADEB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Briefly describe other team members contributions</a:t>
            </a:r>
            <a:endParaRPr lang="en-NZ"/>
          </a:p>
        </p:txBody>
      </p:sp>
      <p:sp>
        <p:nvSpPr>
          <p:cNvPr id="3" name="Content Placeholder 2">
            <a:extLst>
              <a:ext uri="{FF2B5EF4-FFF2-40B4-BE49-F238E27FC236}">
                <a16:creationId xmlns:a16="http://schemas.microsoft.com/office/drawing/2014/main" id="{9982F17B-AAEE-48B3-B3DA-CEFE96B9BE01}"/>
              </a:ext>
            </a:extLst>
          </p:cNvPr>
          <p:cNvSpPr>
            <a:spLocks noGrp="1"/>
          </p:cNvSpPr>
          <p:nvPr>
            <p:ph idx="1"/>
          </p:nvPr>
        </p:nvSpPr>
        <p:spPr/>
        <p:txBody>
          <a:bodyPr vert="horz" lIns="91440" tIns="45720" rIns="91440" bIns="45720" rtlCol="0" anchor="t">
            <a:normAutofit/>
          </a:bodyPr>
          <a:lstStyle/>
          <a:p>
            <a:r>
              <a:rPr lang="en-NZ" dirty="0">
                <a:cs typeface="Calibri"/>
              </a:rPr>
              <a:t>James began implementing the physics engine. The asteroids and players would collide but the forces and masses needed to be tweaked</a:t>
            </a:r>
            <a:endParaRPr lang="en-NZ" dirty="0"/>
          </a:p>
        </p:txBody>
      </p:sp>
    </p:spTree>
    <p:extLst>
      <p:ext uri="{BB962C8B-B14F-4D97-AF65-F5344CB8AC3E}">
        <p14:creationId xmlns:p14="http://schemas.microsoft.com/office/powerpoint/2010/main" val="3393017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7072-5945-43C4-9DEB-00C3416EF435}"/>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Major Changes and Achievements Described</a:t>
            </a:r>
            <a:endParaRPr lang="en-NZ"/>
          </a:p>
        </p:txBody>
      </p:sp>
      <p:sp>
        <p:nvSpPr>
          <p:cNvPr id="3" name="Content Placeholder 2">
            <a:extLst>
              <a:ext uri="{FF2B5EF4-FFF2-40B4-BE49-F238E27FC236}">
                <a16:creationId xmlns:a16="http://schemas.microsoft.com/office/drawing/2014/main" id="{EA40D43B-7936-4112-B6CF-584112EFD9D9}"/>
              </a:ext>
            </a:extLst>
          </p:cNvPr>
          <p:cNvSpPr>
            <a:spLocks noGrp="1"/>
          </p:cNvSpPr>
          <p:nvPr>
            <p:ph idx="1"/>
          </p:nvPr>
        </p:nvSpPr>
        <p:spPr/>
        <p:txBody>
          <a:bodyPr vert="horz" lIns="91440" tIns="45720" rIns="91440" bIns="45720" rtlCol="0" anchor="t">
            <a:normAutofit/>
          </a:bodyPr>
          <a:lstStyle/>
          <a:p>
            <a:r>
              <a:rPr lang="en-NZ" dirty="0">
                <a:cs typeface="Calibri"/>
              </a:rPr>
              <a:t>enemies spawn of screen in random locations</a:t>
            </a:r>
          </a:p>
          <a:p>
            <a:r>
              <a:rPr lang="en-NZ" dirty="0">
                <a:cs typeface="Calibri"/>
              </a:rPr>
              <a:t>The "enemy" will seek the mouse, but it does not function with the physics engine and there is only one enemy</a:t>
            </a:r>
          </a:p>
          <a:p>
            <a:r>
              <a:rPr lang="en-NZ" dirty="0">
                <a:cs typeface="Calibri"/>
              </a:rPr>
              <a:t>Physics engine isn't done but collisions and movement are working so when things collide it is more realistic than a simple physics engine</a:t>
            </a:r>
          </a:p>
        </p:txBody>
      </p:sp>
    </p:spTree>
    <p:extLst>
      <p:ext uri="{BB962C8B-B14F-4D97-AF65-F5344CB8AC3E}">
        <p14:creationId xmlns:p14="http://schemas.microsoft.com/office/powerpoint/2010/main" val="100282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5B6D6-623C-443F-9CB5-C287DBF454DF}"/>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Brief Description of your testing</a:t>
            </a:r>
            <a:endParaRPr lang="en-NZ"/>
          </a:p>
        </p:txBody>
      </p:sp>
      <p:sp>
        <p:nvSpPr>
          <p:cNvPr id="3" name="Content Placeholder 2">
            <a:extLst>
              <a:ext uri="{FF2B5EF4-FFF2-40B4-BE49-F238E27FC236}">
                <a16:creationId xmlns:a16="http://schemas.microsoft.com/office/drawing/2014/main" id="{1C24FB70-6C5D-4D59-87BD-68D42157115E}"/>
              </a:ext>
            </a:extLst>
          </p:cNvPr>
          <p:cNvSpPr>
            <a:spLocks noGrp="1"/>
          </p:cNvSpPr>
          <p:nvPr>
            <p:ph idx="1"/>
          </p:nvPr>
        </p:nvSpPr>
        <p:spPr/>
        <p:txBody>
          <a:bodyPr vert="horz" lIns="91440" tIns="45720" rIns="91440" bIns="45720" rtlCol="0" anchor="t">
            <a:normAutofit lnSpcReduction="10000"/>
          </a:bodyPr>
          <a:lstStyle/>
          <a:p>
            <a:r>
              <a:rPr lang="en-NZ" dirty="0">
                <a:ea typeface="+mn-lt"/>
                <a:cs typeface="+mn-lt"/>
              </a:rPr>
              <a:t>To test if the steering functioned as intended </a:t>
            </a:r>
            <a:r>
              <a:rPr lang="en-NZ" dirty="0" err="1">
                <a:ea typeface="+mn-lt"/>
                <a:cs typeface="+mn-lt"/>
              </a:rPr>
              <a:t>i</a:t>
            </a:r>
            <a:r>
              <a:rPr lang="en-NZ" dirty="0">
                <a:ea typeface="+mn-lt"/>
                <a:cs typeface="+mn-lt"/>
              </a:rPr>
              <a:t> created a file within the repository that had the code which we ran to test values. We found that they went towards the objects we wanted them to follow in the most efficient way while accounting for current velocity, we found it worked and we showed other people like Mr Ward and Anouk and they said it look realistic. Overall after some tuning the steering was moving at a speed and in a way that was </a:t>
            </a:r>
            <a:r>
              <a:rPr lang="en-NZ" dirty="0" err="1">
                <a:ea typeface="+mn-lt"/>
                <a:cs typeface="+mn-lt"/>
              </a:rPr>
              <a:t>vissualy</a:t>
            </a:r>
            <a:r>
              <a:rPr lang="en-NZ" dirty="0">
                <a:ea typeface="+mn-lt"/>
                <a:cs typeface="+mn-lt"/>
              </a:rPr>
              <a:t> appealing</a:t>
            </a:r>
            <a:endParaRPr lang="en-US" dirty="0">
              <a:ea typeface="+mn-lt"/>
              <a:cs typeface="+mn-lt"/>
            </a:endParaRPr>
          </a:p>
          <a:p>
            <a:r>
              <a:rPr lang="en-NZ" dirty="0">
                <a:ea typeface="+mn-lt"/>
                <a:cs typeface="+mn-lt"/>
              </a:rPr>
              <a:t>To test the physics engine we would run the game and observe collisions happening. They collided smoothly but due to the spawning code the map became overpopulated</a:t>
            </a:r>
            <a:endParaRPr lang="en-NZ" dirty="0">
              <a:cs typeface="Calibri"/>
            </a:endParaRPr>
          </a:p>
        </p:txBody>
      </p:sp>
    </p:spTree>
    <p:extLst>
      <p:ext uri="{BB962C8B-B14F-4D97-AF65-F5344CB8AC3E}">
        <p14:creationId xmlns:p14="http://schemas.microsoft.com/office/powerpoint/2010/main" val="95699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56E-9BF0-4C7F-B160-63E2CAAB4747}"/>
              </a:ext>
            </a:extLst>
          </p:cNvPr>
          <p:cNvSpPr>
            <a:spLocks noGrp="1"/>
          </p:cNvSpPr>
          <p:nvPr>
            <p:ph type="title"/>
          </p:nvPr>
        </p:nvSpPr>
        <p:spPr>
          <a:xfrm>
            <a:off x="803563" y="425738"/>
            <a:ext cx="10515600" cy="1325563"/>
          </a:xfrm>
        </p:spPr>
        <p:txBody>
          <a:bodyPr/>
          <a:lstStyle/>
          <a:p>
            <a:r>
              <a:rPr lang="en-NZ" sz="1800" b="1">
                <a:effectLst/>
                <a:latin typeface="Arial" panose="020B0604020202020204" pitchFamily="34" charset="0"/>
                <a:ea typeface="Arial" panose="020B0604020202020204" pitchFamily="34" charset="0"/>
              </a:rPr>
              <a:t>Link to testing results/tables</a:t>
            </a:r>
            <a:endParaRPr lang="en-NZ"/>
          </a:p>
        </p:txBody>
      </p:sp>
      <p:pic>
        <p:nvPicPr>
          <p:cNvPr id="3" name="Screen Recording 2">
            <a:hlinkClick r:id="" action="ppaction://media"/>
            <a:extLst>
              <a:ext uri="{FF2B5EF4-FFF2-40B4-BE49-F238E27FC236}">
                <a16:creationId xmlns:a16="http://schemas.microsoft.com/office/drawing/2014/main" id="{9D27509C-85EC-11F6-7CAD-2F93F4B87CB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8144" y="1825625"/>
            <a:ext cx="7735712" cy="4351338"/>
          </a:xfrm>
          <a:prstGeom prst="rect">
            <a:avLst/>
          </a:prstGeom>
        </p:spPr>
      </p:pic>
    </p:spTree>
    <p:extLst>
      <p:ext uri="{BB962C8B-B14F-4D97-AF65-F5344CB8AC3E}">
        <p14:creationId xmlns:p14="http://schemas.microsoft.com/office/powerpoint/2010/main" val="1098072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DFAE7-16D6-4379-9CB0-E25D979C6CC2}"/>
              </a:ext>
            </a:extLst>
          </p:cNvPr>
          <p:cNvSpPr>
            <a:spLocks noGrp="1"/>
          </p:cNvSpPr>
          <p:nvPr>
            <p:ph type="title"/>
          </p:nvPr>
        </p:nvSpPr>
        <p:spPr/>
        <p:txBody>
          <a:bodyPr/>
          <a:lstStyle/>
          <a:p>
            <a:r>
              <a:rPr lang="en-NZ" sz="1800" b="1">
                <a:effectLst/>
                <a:latin typeface="Arial" panose="020B0604020202020204" pitchFamily="34" charset="0"/>
                <a:ea typeface="Arial" panose="020B0604020202020204" pitchFamily="34" charset="0"/>
              </a:rPr>
              <a:t>KANBAN board at the end of the sprint</a:t>
            </a:r>
            <a:endParaRPr lang="en-NZ"/>
          </a:p>
        </p:txBody>
      </p:sp>
      <p:pic>
        <p:nvPicPr>
          <p:cNvPr id="5" name="Content Placeholder 4">
            <a:extLst>
              <a:ext uri="{FF2B5EF4-FFF2-40B4-BE49-F238E27FC236}">
                <a16:creationId xmlns:a16="http://schemas.microsoft.com/office/drawing/2014/main" id="{C7717D79-AAF1-71FA-BCB8-9DEE7C2B7EBC}"/>
              </a:ext>
            </a:extLst>
          </p:cNvPr>
          <p:cNvPicPr>
            <a:picLocks noGrp="1" noChangeAspect="1"/>
          </p:cNvPicPr>
          <p:nvPr>
            <p:ph idx="1"/>
          </p:nvPr>
        </p:nvPicPr>
        <p:blipFill>
          <a:blip r:embed="rId2"/>
          <a:stretch>
            <a:fillRect/>
          </a:stretch>
        </p:blipFill>
        <p:spPr>
          <a:xfrm>
            <a:off x="2539473" y="1825625"/>
            <a:ext cx="7113054" cy="4351338"/>
          </a:xfrm>
        </p:spPr>
      </p:pic>
    </p:spTree>
    <p:extLst>
      <p:ext uri="{BB962C8B-B14F-4D97-AF65-F5344CB8AC3E}">
        <p14:creationId xmlns:p14="http://schemas.microsoft.com/office/powerpoint/2010/main" val="2392335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B6AB554CF20AD42AC4708F45D93F166" ma:contentTypeVersion="9" ma:contentTypeDescription="Create a new document." ma:contentTypeScope="" ma:versionID="0a3d88215ec9fa85ba546d2369c52e52">
  <xsd:schema xmlns:xsd="http://www.w3.org/2001/XMLSchema" xmlns:xs="http://www.w3.org/2001/XMLSchema" xmlns:p="http://schemas.microsoft.com/office/2006/metadata/properties" xmlns:ns3="d63ed820-7eeb-4422-a0e6-b267ad2f6a02" xmlns:ns4="30fe5d18-d20d-4d59-ab63-b1360231ded2" targetNamespace="http://schemas.microsoft.com/office/2006/metadata/properties" ma:root="true" ma:fieldsID="4938de760699c3a66b5bba1c9df78a0e" ns3:_="" ns4:_="">
    <xsd:import namespace="d63ed820-7eeb-4422-a0e6-b267ad2f6a02"/>
    <xsd:import namespace="30fe5d18-d20d-4d59-ab63-b1360231ded2"/>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ed820-7eeb-4422-a0e6-b267ad2f6a0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0fe5d18-d20d-4d59-ab63-b1360231ded2"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28388FC-31DB-478A-B0F5-C2D3C58AF58D}">
  <ds:schemaRefs>
    <ds:schemaRef ds:uri="http://schemas.microsoft.com/sharepoint/v3/contenttype/forms"/>
  </ds:schemaRefs>
</ds:datastoreItem>
</file>

<file path=customXml/itemProps2.xml><?xml version="1.0" encoding="utf-8"?>
<ds:datastoreItem xmlns:ds="http://schemas.openxmlformats.org/officeDocument/2006/customXml" ds:itemID="{DE07F45B-218F-46D8-8790-36A2940A4CD8}">
  <ds:schemaRefs>
    <ds:schemaRef ds:uri="30fe5d18-d20d-4d59-ab63-b1360231ded2"/>
    <ds:schemaRef ds:uri="d63ed820-7eeb-4422-a0e6-b267ad2f6a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C4B7362-65D2-48C8-91D2-FDDEB1D19EA5}">
  <ds:schemaRefs>
    <ds:schemaRef ds:uri="30fe5d18-d20d-4d59-ab63-b1360231ded2"/>
    <ds:schemaRef ds:uri="d63ed820-7eeb-4422-a0e6-b267ad2f6a0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444</Words>
  <Application>Microsoft Office PowerPoint</Application>
  <PresentationFormat>Widescreen</PresentationFormat>
  <Paragraphs>35</Paragraphs>
  <Slides>12</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KANBAN board at the start of the sprint</vt:lpstr>
      <vt:lpstr>Screenshot of the game at the start of the sprint</vt:lpstr>
      <vt:lpstr>Sprint Reflection and summary</vt:lpstr>
      <vt:lpstr>Briefly describe other team members contributions</vt:lpstr>
      <vt:lpstr>Major Changes and Achievements Described</vt:lpstr>
      <vt:lpstr>Brief Description of your testing</vt:lpstr>
      <vt:lpstr>Link to testing results/tables</vt:lpstr>
      <vt:lpstr>KANBAN board at the end of the sprint</vt:lpstr>
      <vt:lpstr>Screenshot of the game at the end of the sprint</vt:lpstr>
      <vt:lpstr>Video of the game at the end of the sprint</vt:lpstr>
      <vt:lpstr>Notes for next time, future improvements</vt:lpstr>
    </vt:vector>
  </TitlesOfParts>
  <Company>Kerikeri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Campbell</dc:creator>
  <cp:lastModifiedBy>Cameron Campbell</cp:lastModifiedBy>
  <cp:revision>131</cp:revision>
  <dcterms:created xsi:type="dcterms:W3CDTF">2022-03-30T23:42:42Z</dcterms:created>
  <dcterms:modified xsi:type="dcterms:W3CDTF">2022-09-30T01:39:28Z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0x010100CB6AB554CF20AD42AC4708F45D93F166</vt:lpwstr>
  </property>
</Properties>
</file>